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6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5000636"/>
            <a:ext cx="55721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 </a:t>
            </a:r>
            <a:r>
              <a:rPr lang="ru-RU" sz="3200" dirty="0" smtClean="0"/>
              <a:t>книга «Кибернетика  </a:t>
            </a:r>
            <a:r>
              <a:rPr lang="ru-RU" sz="3200" dirty="0" smtClean="0"/>
              <a:t>или</a:t>
            </a:r>
          </a:p>
          <a:p>
            <a:r>
              <a:rPr lang="ru-RU" sz="3200" dirty="0" smtClean="0"/>
              <a:t> управление </a:t>
            </a:r>
            <a:r>
              <a:rPr lang="ru-RU" sz="3200" dirty="0" smtClean="0"/>
              <a:t>или связи </a:t>
            </a:r>
            <a:endParaRPr lang="ru-RU" sz="3200" dirty="0" smtClean="0"/>
          </a:p>
          <a:p>
            <a:r>
              <a:rPr lang="ru-RU" sz="3200" dirty="0" smtClean="0"/>
              <a:t>в </a:t>
            </a:r>
            <a:r>
              <a:rPr lang="ru-RU" sz="3200" dirty="0" smtClean="0"/>
              <a:t>животном и машине» 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396335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Н.Винер (1894-1964 </a:t>
            </a:r>
            <a:r>
              <a:rPr lang="ru-RU" sz="2400" b="1" dirty="0" err="1" smtClean="0"/>
              <a:t>гг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pic>
        <p:nvPicPr>
          <p:cNvPr id="6146" name="Picture 2" descr="http://im8-tub-ru.yandex.net/i?id=238849910-62-72&amp;n=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3621888" cy="464344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001024" y="5286388"/>
            <a:ext cx="928694" cy="128588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7" name="Picture 3" descr="C:\Users\natalia\Desktop\Открытый урок\al_book_71266_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642918"/>
            <a:ext cx="5429256" cy="428628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1948 </a:t>
            </a:r>
            <a:r>
              <a:rPr lang="ru-RU" sz="3600" dirty="0" smtClean="0">
                <a:solidFill>
                  <a:prstClr val="black"/>
                </a:solidFill>
              </a:rPr>
              <a:t>г.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http://festival.1september.ru/articles/603215/Image59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24"/>
            <a:ext cx="857256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312" y="1"/>
            <a:ext cx="1998853" cy="278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7969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715536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наука об общих закономерностях процессов управления и передачи информации в </a:t>
            </a:r>
          </a:p>
          <a:p>
            <a:pPr>
              <a:buNone/>
            </a:pPr>
            <a:r>
              <a:rPr lang="en-US" dirty="0" smtClean="0"/>
              <a:t>                   </a:t>
            </a:r>
            <a:r>
              <a:rPr lang="ru-RU" dirty="0" smtClean="0"/>
              <a:t>   </a:t>
            </a:r>
            <a:r>
              <a:rPr lang="en-US" dirty="0" smtClean="0"/>
              <a:t>  </a:t>
            </a:r>
            <a:r>
              <a:rPr lang="ru-RU" dirty="0" smtClean="0"/>
              <a:t>различных системах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ru-RU" u="sng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43042" y="214290"/>
            <a:ext cx="6143668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Кибернетика (греч. </a:t>
            </a:r>
            <a:r>
              <a:rPr lang="ru-RU" sz="3200" dirty="0" err="1" smtClean="0">
                <a:solidFill>
                  <a:schemeClr val="tx1"/>
                </a:solidFill>
              </a:rPr>
              <a:t>сybernetics</a:t>
            </a:r>
            <a:r>
              <a:rPr lang="ru-RU" sz="3200" dirty="0" smtClean="0">
                <a:solidFill>
                  <a:schemeClr val="tx1"/>
                </a:solidFill>
              </a:rPr>
              <a:t>)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43042" y="1714488"/>
            <a:ext cx="5786478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«искусство управления»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57686" y="1285860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072074"/>
            <a:ext cx="2928958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живые организмы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7554" y="5072074"/>
            <a:ext cx="278608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общество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388" y="5000636"/>
            <a:ext cx="271461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машины</a:t>
            </a:r>
          </a:p>
        </p:txBody>
      </p:sp>
      <p:sp>
        <p:nvSpPr>
          <p:cNvPr id="10" name="Тройная стрелка влево/вправо/вверх 9"/>
          <p:cNvSpPr/>
          <p:nvPr/>
        </p:nvSpPr>
        <p:spPr>
          <a:xfrm rot="10800000">
            <a:off x="3500430" y="4429132"/>
            <a:ext cx="1643074" cy="500066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«Управление </a:t>
            </a:r>
            <a:r>
              <a:rPr lang="ru-RU" dirty="0" smtClean="0"/>
              <a:t>и </a:t>
            </a:r>
            <a:r>
              <a:rPr lang="ru-RU" dirty="0" smtClean="0"/>
              <a:t>алгоритмы»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571479"/>
          <a:ext cx="8643997" cy="2286017"/>
        </p:xfrm>
        <a:graphic>
          <a:graphicData uri="http://schemas.openxmlformats.org/drawingml/2006/table">
            <a:tbl>
              <a:tblPr/>
              <a:tblGrid>
                <a:gridCol w="2856069"/>
                <a:gridCol w="2856923"/>
                <a:gridCol w="2931005"/>
              </a:tblGrid>
              <a:tr h="22860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Группа 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«Управление ресурсами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(возможностями) человека.»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Группа 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«Управление в социальных системах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Группа 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65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«Управление в кибернетических механизмах (искусственное тело, разум)»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Содержимое 6" descr="http://festival.1september.ru/articles/603215/Image5915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48"/>
            <a:ext cx="871543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natalia\Desktop\Открытый урок\roboty-foto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70" cy="3254651"/>
          </a:xfrm>
          <a:prstGeom prst="rect">
            <a:avLst/>
          </a:prstGeom>
          <a:noFill/>
        </p:spPr>
      </p:pic>
      <p:pic>
        <p:nvPicPr>
          <p:cNvPr id="19459" name="Picture 3" descr="C:\Users\natalia\Desktop\Открытый урок\roboty-foto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4357718" cy="3224711"/>
          </a:xfrm>
          <a:prstGeom prst="rect">
            <a:avLst/>
          </a:prstGeom>
          <a:noFill/>
        </p:spPr>
      </p:pic>
      <p:pic>
        <p:nvPicPr>
          <p:cNvPr id="19460" name="Picture 4" descr="C:\Users\natalia\Desktop\Открытый урок\roboty-foto-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0"/>
            <a:ext cx="4151873" cy="2928958"/>
          </a:xfrm>
          <a:prstGeom prst="rect">
            <a:avLst/>
          </a:prstGeom>
          <a:noFill/>
        </p:spPr>
      </p:pic>
      <p:pic>
        <p:nvPicPr>
          <p:cNvPr id="19461" name="Picture 5" descr="C:\Users\natalia\Desktop\Открытый урок\roboty-foto-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7" y="3500438"/>
            <a:ext cx="442912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900009"/>
            <a:ext cx="8786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«Даже небольшое открытие мож</a:t>
            </a:r>
            <a:r>
              <a:rPr lang="ru-RU" sz="36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ет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полностью изменить мир»</a:t>
            </a:r>
            <a:r>
              <a:rPr lang="ru-RU" sz="36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И.Ньютон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Фотография Исаак Ньютон (photo Isaak Newton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071810"/>
            <a:ext cx="3214710" cy="3214710"/>
          </a:xfrm>
          <a:prstGeom prst="rect">
            <a:avLst/>
          </a:prstGeom>
          <a:noFill/>
        </p:spPr>
      </p:pic>
      <p:pic>
        <p:nvPicPr>
          <p:cNvPr id="1026" name="Picture 2" descr="http://im8-tub-ru.yandex.net/i?id=307180602-0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714619"/>
            <a:ext cx="3214710" cy="2363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92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Тема «Управление и алгоритмы»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и алгоритмы</dc:title>
  <dc:creator>natalia</dc:creator>
  <cp:lastModifiedBy>natalia</cp:lastModifiedBy>
  <cp:revision>13</cp:revision>
  <dcterms:created xsi:type="dcterms:W3CDTF">2013-02-26T14:43:36Z</dcterms:created>
  <dcterms:modified xsi:type="dcterms:W3CDTF">2013-10-13T10:18:00Z</dcterms:modified>
</cp:coreProperties>
</file>