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Решение задач обработки элементов одномерного массива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6400800" cy="1752600"/>
          </a:xfrm>
        </p:spPr>
        <p:txBody>
          <a:bodyPr/>
          <a:lstStyle/>
          <a:p>
            <a:r>
              <a:rPr lang="ru-RU" dirty="0" smtClean="0"/>
              <a:t>10.02.16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 ( вар.1501)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программе описан одномерный целочисленный массив с индексами от 0 до 10. В приведенном ниже фрагменте программы массив сначала заполняется, а потом изменяется: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for</a:t>
            </a:r>
            <a:r>
              <a:rPr lang="ru-RU" dirty="0" smtClean="0"/>
              <a:t> </a:t>
            </a:r>
            <a:r>
              <a:rPr lang="ru-RU" dirty="0" smtClean="0"/>
              <a:t>i:=0 </a:t>
            </a:r>
            <a:r>
              <a:rPr lang="ru-RU" dirty="0" err="1" smtClean="0"/>
              <a:t>to</a:t>
            </a:r>
            <a:r>
              <a:rPr lang="ru-RU" dirty="0" smtClean="0"/>
              <a:t> 10 </a:t>
            </a:r>
            <a:r>
              <a:rPr lang="ru-RU" dirty="0" err="1" smtClean="0"/>
              <a:t>do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 A[</a:t>
            </a:r>
            <a:r>
              <a:rPr lang="ru-RU" dirty="0" err="1" smtClean="0"/>
              <a:t>i</a:t>
            </a:r>
            <a:r>
              <a:rPr lang="ru-RU" dirty="0" smtClean="0"/>
              <a:t>]:= </a:t>
            </a:r>
            <a:r>
              <a:rPr lang="ru-RU" dirty="0" err="1" smtClean="0"/>
              <a:t>i</a:t>
            </a:r>
            <a:r>
              <a:rPr lang="ru-RU" dirty="0" smtClean="0"/>
              <a:t> + 1;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for</a:t>
            </a:r>
            <a:r>
              <a:rPr lang="ru-RU" dirty="0" smtClean="0"/>
              <a:t> </a:t>
            </a:r>
            <a:r>
              <a:rPr lang="ru-RU" dirty="0" smtClean="0"/>
              <a:t>i:=10 </a:t>
            </a:r>
            <a:r>
              <a:rPr lang="ru-RU" dirty="0" err="1" smtClean="0"/>
              <a:t>downto</a:t>
            </a:r>
            <a:r>
              <a:rPr lang="ru-RU" dirty="0" smtClean="0"/>
              <a:t> 0 </a:t>
            </a:r>
            <a:r>
              <a:rPr lang="ru-RU" dirty="0" err="1" smtClean="0"/>
              <a:t>do</a:t>
            </a: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A[</a:t>
            </a:r>
            <a:r>
              <a:rPr lang="ru-RU" dirty="0" err="1" smtClean="0"/>
              <a:t>i</a:t>
            </a:r>
            <a:r>
              <a:rPr lang="ru-RU" dirty="0" smtClean="0"/>
              <a:t>]:= A[10-i];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В </a:t>
            </a:r>
            <a:r>
              <a:rPr lang="ru-RU" dirty="0" smtClean="0"/>
              <a:t>программе выполняется два цикла. В 1-м цикле элементам массива присваивается значение, равное №-у индекса, </a:t>
            </a:r>
            <a:r>
              <a:rPr lang="ru-RU" dirty="0" smtClean="0"/>
              <a:t>увеличенному на 1: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7" y="3933056"/>
          <a:ext cx="8280922" cy="1501770"/>
        </p:xfrm>
        <a:graphic>
          <a:graphicData uri="http://schemas.openxmlformats.org/drawingml/2006/table">
            <a:tbl>
              <a:tblPr/>
              <a:tblGrid>
                <a:gridCol w="803565"/>
                <a:gridCol w="492582"/>
                <a:gridCol w="307638"/>
                <a:gridCol w="474947"/>
                <a:gridCol w="536447"/>
                <a:gridCol w="670558"/>
                <a:gridCol w="402335"/>
                <a:gridCol w="469391"/>
                <a:gridCol w="603502"/>
                <a:gridCol w="737614"/>
                <a:gridCol w="670558"/>
                <a:gridCol w="2111785"/>
              </a:tblGrid>
              <a:tr h="409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№ индекса</a:t>
                      </a:r>
                    </a:p>
                  </a:txBody>
                  <a:tcPr marL="29076" marR="29076" marT="29076" marB="29076" anchor="ctr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85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1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2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4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6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9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</a:tr>
              <a:tr h="7429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Значение элемента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массива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</a:rPr>
                      </a:b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29076" marR="29076" marT="29076" marB="29076" anchor="ctr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85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581128"/>
          <a:ext cx="9000996" cy="1823184"/>
        </p:xfrm>
        <a:graphic>
          <a:graphicData uri="http://schemas.openxmlformats.org/drawingml/2006/table">
            <a:tbl>
              <a:tblPr/>
              <a:tblGrid>
                <a:gridCol w="750083"/>
                <a:gridCol w="750083"/>
                <a:gridCol w="750083"/>
                <a:gridCol w="750083"/>
                <a:gridCol w="750083"/>
                <a:gridCol w="750083"/>
                <a:gridCol w="750083"/>
                <a:gridCol w="750083"/>
                <a:gridCol w="750083"/>
                <a:gridCol w="750083"/>
                <a:gridCol w="750083"/>
                <a:gridCol w="750083"/>
              </a:tblGrid>
              <a:tr h="426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№ индекса</a:t>
                      </a:r>
                    </a:p>
                  </a:txBody>
                  <a:tcPr marL="29076" marR="29076" marT="29076" marB="29076" anchor="ctr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85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0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2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3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4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5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6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7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8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9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10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</a:tr>
              <a:tr h="1177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Значение элемента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массива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</a:rPr>
                      </a:b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29076" marR="29076" marT="29076" marB="29076" anchor="ctr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85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2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3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4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5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6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5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4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3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2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0"/>
            <a:ext cx="8352928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2-й цикл обращается к значениям полученным при заполнении массива и меняет их  от 10 элемента до 0 так: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for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ru-RU" sz="2800" dirty="0" smtClean="0"/>
              <a:t>i:=10 </a:t>
            </a:r>
            <a:r>
              <a:rPr lang="ru-RU" sz="2800" dirty="0" err="1" smtClean="0"/>
              <a:t>downto</a:t>
            </a:r>
            <a:r>
              <a:rPr lang="ru-RU" sz="2800" dirty="0" smtClean="0"/>
              <a:t> 0 </a:t>
            </a:r>
            <a:r>
              <a:rPr lang="ru-RU" sz="2800" dirty="0" err="1" smtClean="0"/>
              <a:t>do</a:t>
            </a:r>
            <a:r>
              <a:rPr lang="ru-RU" sz="2800" dirty="0" smtClean="0"/>
              <a:t> </a:t>
            </a:r>
          </a:p>
          <a:p>
            <a:pPr>
              <a:buNone/>
            </a:pPr>
            <a:r>
              <a:rPr lang="ru-RU" sz="2800" dirty="0" smtClean="0"/>
              <a:t> A[</a:t>
            </a:r>
            <a:r>
              <a:rPr lang="ru-RU" sz="2800" dirty="0" err="1" smtClean="0"/>
              <a:t>i</a:t>
            </a:r>
            <a:r>
              <a:rPr lang="ru-RU" sz="2800" dirty="0" smtClean="0"/>
              <a:t>]:= A[10-i]; </a:t>
            </a: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Новый массив :</a:t>
            </a:r>
          </a:p>
          <a:p>
            <a:r>
              <a:rPr lang="en-US" sz="2800" dirty="0" smtClean="0"/>
              <a:t>A[10]=A[10-10]=A[0]=1           A[4]=A[10-4]=A[6]=5</a:t>
            </a:r>
          </a:p>
          <a:p>
            <a:r>
              <a:rPr lang="en-US" sz="2800" dirty="0" smtClean="0"/>
              <a:t>A[9]=A[10-9]=A[1]=2               A[3]=A[10-3]=A[7]=4</a:t>
            </a:r>
            <a:endParaRPr lang="en-US" sz="2800" dirty="0" smtClean="0"/>
          </a:p>
          <a:p>
            <a:r>
              <a:rPr lang="en-US" sz="2800" dirty="0" smtClean="0"/>
              <a:t>A[8]=A[10-8]=A[2]=3               A[2]=A[10-2]=A[8]=3</a:t>
            </a:r>
            <a:endParaRPr lang="en-US" sz="2800" dirty="0" smtClean="0"/>
          </a:p>
          <a:p>
            <a:r>
              <a:rPr lang="en-US" sz="2800" dirty="0" smtClean="0"/>
              <a:t>A[7]=A[10-7]=A[3]=4               A[1]=A[10-1]=A[9]=2</a:t>
            </a:r>
            <a:endParaRPr lang="en-US" sz="2800" dirty="0" smtClean="0"/>
          </a:p>
          <a:p>
            <a:r>
              <a:rPr lang="en-US" sz="2800" dirty="0" smtClean="0"/>
              <a:t>A[6]=A[10-6]=A[4]=5               A[0]=A[10-0]=A[10]=1</a:t>
            </a:r>
            <a:endParaRPr lang="en-US" sz="2800" dirty="0" smtClean="0"/>
          </a:p>
          <a:p>
            <a:r>
              <a:rPr lang="en-US" sz="2800" dirty="0" smtClean="0"/>
              <a:t>A[5]=A[10-5]=A[5]=6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algn="just"/>
            <a:endParaRPr lang="ru-RU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1502.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:=0 to 10 do  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 A[</a:t>
            </a:r>
            <a:r>
              <a:rPr lang="en-US" dirty="0" err="1" smtClean="0"/>
              <a:t>i</a:t>
            </a:r>
            <a:r>
              <a:rPr lang="en-US" dirty="0" smtClean="0"/>
              <a:t>]:= </a:t>
            </a:r>
            <a:r>
              <a:rPr lang="en-US" dirty="0" err="1" smtClean="0"/>
              <a:t>i</a:t>
            </a:r>
            <a:r>
              <a:rPr lang="en-US" dirty="0" smtClean="0"/>
              <a:t> + 1;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:=0 to 10 do 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]:= A[10-i];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В </a:t>
            </a:r>
            <a:r>
              <a:rPr lang="ru-RU" dirty="0" smtClean="0"/>
              <a:t>программе выполняется два цикла. В 1-м цикле элементам массива присваивается значение, равное </a:t>
            </a:r>
            <a:r>
              <a:rPr lang="ru-RU" dirty="0" smtClean="0"/>
              <a:t>значению </a:t>
            </a:r>
            <a:r>
              <a:rPr lang="ru-RU" dirty="0" smtClean="0"/>
              <a:t>индекса, </a:t>
            </a:r>
            <a:r>
              <a:rPr lang="ru-RU" dirty="0" smtClean="0"/>
              <a:t>увеличенному на 1: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7" y="3933056"/>
          <a:ext cx="8280922" cy="1501770"/>
        </p:xfrm>
        <a:graphic>
          <a:graphicData uri="http://schemas.openxmlformats.org/drawingml/2006/table">
            <a:tbl>
              <a:tblPr/>
              <a:tblGrid>
                <a:gridCol w="803565"/>
                <a:gridCol w="492582"/>
                <a:gridCol w="307638"/>
                <a:gridCol w="474947"/>
                <a:gridCol w="536447"/>
                <a:gridCol w="670558"/>
                <a:gridCol w="402335"/>
                <a:gridCol w="469391"/>
                <a:gridCol w="603502"/>
                <a:gridCol w="737614"/>
                <a:gridCol w="670558"/>
                <a:gridCol w="2111785"/>
              </a:tblGrid>
              <a:tr h="409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№ индекса</a:t>
                      </a:r>
                    </a:p>
                  </a:txBody>
                  <a:tcPr marL="29076" marR="29076" marT="29076" marB="29076" anchor="ctr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85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0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1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2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3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4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6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9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</a:tr>
              <a:tr h="7429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Значение элемента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массива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</a:rPr>
                      </a:b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29076" marR="29076" marT="29076" marB="29076" anchor="ctr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85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</a:rPr>
                      </a:b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4653136"/>
          <a:ext cx="8749476" cy="1823184"/>
        </p:xfrm>
        <a:graphic>
          <a:graphicData uri="http://schemas.openxmlformats.org/drawingml/2006/table">
            <a:tbl>
              <a:tblPr/>
              <a:tblGrid>
                <a:gridCol w="729123"/>
                <a:gridCol w="729123"/>
                <a:gridCol w="729123"/>
                <a:gridCol w="729123"/>
                <a:gridCol w="729123"/>
                <a:gridCol w="729123"/>
                <a:gridCol w="729123"/>
                <a:gridCol w="729123"/>
                <a:gridCol w="729123"/>
                <a:gridCol w="729123"/>
                <a:gridCol w="729123"/>
                <a:gridCol w="729123"/>
              </a:tblGrid>
              <a:tr h="465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№ индекса</a:t>
                      </a:r>
                    </a:p>
                  </a:txBody>
                  <a:tcPr marL="29076" marR="29076" marT="29076" marB="29076" anchor="ctr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85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0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2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3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4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5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6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7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8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9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10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</a:tr>
              <a:tr h="12854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Значение элемента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массива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</a:rPr>
                      </a:b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29076" marR="29076" marT="29076" marB="29076" anchor="ctr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852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r>
                        <a:rPr lang="ru-RU" sz="2800" b="1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latin typeface="Aharoni" pitchFamily="2" charset="-79"/>
                          <a:cs typeface="Aharoni" pitchFamily="2" charset="-79"/>
                        </a:rPr>
                        <a:t>10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cs typeface="Aharoni" pitchFamily="2" charset="-79"/>
                        </a:rPr>
                        <a:t>9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cs typeface="Aharoni" pitchFamily="2" charset="-79"/>
                        </a:rPr>
                        <a:t>8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cs typeface="Aharoni" pitchFamily="2" charset="-79"/>
                        </a:rPr>
                        <a:t>7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cs typeface="Aharoni" pitchFamily="2" charset="-79"/>
                        </a:rPr>
                        <a:t>6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cs typeface="Aharoni" pitchFamily="2" charset="-79"/>
                        </a:rPr>
                        <a:t>7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cs typeface="Aharoni" pitchFamily="2" charset="-79"/>
                        </a:rPr>
                        <a:t>8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cs typeface="Aharoni" pitchFamily="2" charset="-79"/>
                        </a:rPr>
                        <a:t>9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dirty="0" smtClean="0">
                          <a:cs typeface="Aharoni" pitchFamily="2" charset="-79"/>
                        </a:rPr>
                        <a:t>10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r>
                        <a:rPr lang="ru-RU" sz="2800" b="1" dirty="0" smtClean="0">
                          <a:latin typeface="Aharoni" pitchFamily="2" charset="-79"/>
                          <a:cs typeface="Aharoni" pitchFamily="2" charset="-79"/>
                        </a:rPr>
                        <a:t>1</a:t>
                      </a:r>
                      <a:endParaRPr lang="ru-RU" sz="2800" b="1" dirty="0">
                        <a:cs typeface="Aharoni" pitchFamily="2" charset="-79"/>
                      </a:endParaRPr>
                    </a:p>
                  </a:txBody>
                  <a:tcPr marL="20769" marR="20769" marT="20769" marB="20769">
                    <a:lnL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5F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2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0"/>
            <a:ext cx="8352928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2-й цикл обращается к значениям полученным при заполнении массива и меняет их  от </a:t>
            </a:r>
            <a:r>
              <a:rPr lang="en-US" sz="2400" dirty="0" smtClean="0"/>
              <a:t>0</a:t>
            </a:r>
            <a:r>
              <a:rPr lang="ru-RU" sz="2400" dirty="0" smtClean="0"/>
              <a:t> элемента до </a:t>
            </a:r>
            <a:r>
              <a:rPr lang="en-US" sz="2400" dirty="0" smtClean="0"/>
              <a:t>1</a:t>
            </a:r>
            <a:r>
              <a:rPr lang="ru-RU" sz="2400" dirty="0" smtClean="0"/>
              <a:t>0 так: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for</a:t>
            </a:r>
            <a:r>
              <a:rPr lang="en-US" sz="2800" dirty="0" smtClean="0"/>
              <a:t> </a:t>
            </a:r>
            <a:r>
              <a:rPr lang="ru-RU" sz="2800" dirty="0" smtClean="0"/>
              <a:t> </a:t>
            </a:r>
            <a:r>
              <a:rPr lang="ru-RU" sz="2800" dirty="0" smtClean="0"/>
              <a:t>i</a:t>
            </a:r>
            <a:r>
              <a:rPr lang="ru-RU" sz="2800" dirty="0" smtClean="0"/>
              <a:t>:=0 </a:t>
            </a:r>
            <a:r>
              <a:rPr lang="en-US" sz="2800" dirty="0" smtClean="0"/>
              <a:t> to</a:t>
            </a:r>
            <a:r>
              <a:rPr lang="ru-RU" sz="2800" dirty="0" smtClean="0"/>
              <a:t> </a:t>
            </a:r>
            <a:r>
              <a:rPr lang="en-US" sz="2800" dirty="0" smtClean="0"/>
              <a:t>1</a:t>
            </a:r>
            <a:r>
              <a:rPr lang="ru-RU" sz="2800" dirty="0" smtClean="0"/>
              <a:t>0 </a:t>
            </a:r>
            <a:r>
              <a:rPr lang="ru-RU" sz="2800" dirty="0" err="1" smtClean="0"/>
              <a:t>do</a:t>
            </a:r>
            <a:r>
              <a:rPr lang="ru-RU" sz="2800" dirty="0" smtClean="0"/>
              <a:t> </a:t>
            </a:r>
          </a:p>
          <a:p>
            <a:pPr>
              <a:buNone/>
            </a:pPr>
            <a:r>
              <a:rPr lang="ru-RU" sz="2800" dirty="0" smtClean="0"/>
              <a:t> A[</a:t>
            </a:r>
            <a:r>
              <a:rPr lang="ru-RU" sz="2800" dirty="0" err="1" smtClean="0"/>
              <a:t>i</a:t>
            </a:r>
            <a:r>
              <a:rPr lang="ru-RU" sz="2800" dirty="0" smtClean="0"/>
              <a:t>]:= A[10-i]; </a:t>
            </a: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Новый массив :</a:t>
            </a:r>
          </a:p>
          <a:p>
            <a:r>
              <a:rPr lang="en-US" sz="2800" dirty="0" smtClean="0"/>
              <a:t>A[</a:t>
            </a:r>
            <a:r>
              <a:rPr lang="ru-RU" sz="2800" dirty="0" smtClean="0"/>
              <a:t>0</a:t>
            </a:r>
            <a:r>
              <a:rPr lang="en-US" sz="2800" dirty="0" smtClean="0"/>
              <a:t>]=A[10-</a:t>
            </a:r>
            <a:r>
              <a:rPr lang="ru-RU" sz="2800" dirty="0" smtClean="0"/>
              <a:t>0</a:t>
            </a:r>
            <a:r>
              <a:rPr lang="en-US" sz="2800" dirty="0" smtClean="0"/>
              <a:t>]=A[</a:t>
            </a:r>
            <a:r>
              <a:rPr lang="ru-RU" sz="2800" dirty="0" smtClean="0"/>
              <a:t>1</a:t>
            </a:r>
            <a:r>
              <a:rPr lang="en-US" sz="2800" dirty="0" smtClean="0"/>
              <a:t>0]=1</a:t>
            </a:r>
            <a:r>
              <a:rPr lang="ru-RU" sz="2800" dirty="0" smtClean="0"/>
              <a:t>1</a:t>
            </a:r>
            <a:r>
              <a:rPr lang="en-US" sz="2800" dirty="0" smtClean="0"/>
              <a:t>           A[</a:t>
            </a:r>
            <a:r>
              <a:rPr lang="ru-RU" sz="2800" dirty="0" smtClean="0"/>
              <a:t>6</a:t>
            </a:r>
            <a:r>
              <a:rPr lang="en-US" sz="2800" dirty="0" smtClean="0"/>
              <a:t>]=A[10-</a:t>
            </a:r>
            <a:r>
              <a:rPr lang="ru-RU" sz="2800" dirty="0" smtClean="0"/>
              <a:t>6</a:t>
            </a:r>
            <a:r>
              <a:rPr lang="en-US" sz="2800" dirty="0" smtClean="0"/>
              <a:t>]=A[</a:t>
            </a:r>
            <a:r>
              <a:rPr lang="ru-RU" sz="2800" dirty="0" smtClean="0"/>
              <a:t>4</a:t>
            </a:r>
            <a:r>
              <a:rPr lang="en-US" sz="2800" dirty="0" smtClean="0"/>
              <a:t>]=</a:t>
            </a:r>
            <a:r>
              <a:rPr lang="ru-RU" sz="2800" dirty="0" smtClean="0"/>
              <a:t>7</a:t>
            </a:r>
            <a:endParaRPr lang="en-US" sz="2800" dirty="0" smtClean="0"/>
          </a:p>
          <a:p>
            <a:r>
              <a:rPr lang="en-US" sz="2800" dirty="0" smtClean="0"/>
              <a:t>A[</a:t>
            </a:r>
            <a:r>
              <a:rPr lang="ru-RU" sz="2800" dirty="0" smtClean="0"/>
              <a:t>1</a:t>
            </a:r>
            <a:r>
              <a:rPr lang="en-US" sz="2800" dirty="0" smtClean="0"/>
              <a:t>]=A[10-</a:t>
            </a:r>
            <a:r>
              <a:rPr lang="ru-RU" sz="2800" dirty="0" smtClean="0"/>
              <a:t>1</a:t>
            </a:r>
            <a:r>
              <a:rPr lang="en-US" sz="2800" dirty="0" smtClean="0"/>
              <a:t>]=A[</a:t>
            </a:r>
            <a:r>
              <a:rPr lang="ru-RU" sz="2800" dirty="0" smtClean="0"/>
              <a:t>9</a:t>
            </a:r>
            <a:r>
              <a:rPr lang="en-US" sz="2800" dirty="0" smtClean="0"/>
              <a:t>]=</a:t>
            </a:r>
            <a:r>
              <a:rPr lang="ru-RU" sz="2800" dirty="0" smtClean="0"/>
              <a:t>10</a:t>
            </a:r>
            <a:r>
              <a:rPr lang="en-US" sz="2800" dirty="0" smtClean="0"/>
              <a:t>               A[</a:t>
            </a:r>
            <a:r>
              <a:rPr lang="ru-RU" sz="2800" dirty="0" smtClean="0"/>
              <a:t>7</a:t>
            </a:r>
            <a:r>
              <a:rPr lang="en-US" sz="2800" dirty="0" smtClean="0"/>
              <a:t>]=A[10-</a:t>
            </a:r>
            <a:r>
              <a:rPr lang="ru-RU" sz="2800" dirty="0" smtClean="0"/>
              <a:t>7</a:t>
            </a:r>
            <a:r>
              <a:rPr lang="en-US" sz="2800" dirty="0" smtClean="0"/>
              <a:t>]=A[</a:t>
            </a:r>
            <a:r>
              <a:rPr lang="ru-RU" sz="2800" dirty="0" smtClean="0"/>
              <a:t>3</a:t>
            </a:r>
            <a:r>
              <a:rPr lang="en-US" sz="2800" dirty="0" smtClean="0"/>
              <a:t>]=</a:t>
            </a:r>
            <a:r>
              <a:rPr lang="ru-RU" sz="2800" dirty="0" smtClean="0"/>
              <a:t>8</a:t>
            </a:r>
            <a:endParaRPr lang="en-US" sz="2800" dirty="0" smtClean="0"/>
          </a:p>
          <a:p>
            <a:r>
              <a:rPr lang="en-US" sz="2800" dirty="0" smtClean="0"/>
              <a:t>A[</a:t>
            </a:r>
            <a:r>
              <a:rPr lang="ru-RU" sz="2800" dirty="0" smtClean="0"/>
              <a:t>2</a:t>
            </a:r>
            <a:r>
              <a:rPr lang="en-US" sz="2800" dirty="0" smtClean="0"/>
              <a:t>]=A[10-</a:t>
            </a:r>
            <a:r>
              <a:rPr lang="ru-RU" sz="2800" dirty="0" smtClean="0"/>
              <a:t>2</a:t>
            </a:r>
            <a:r>
              <a:rPr lang="en-US" sz="2800" dirty="0" smtClean="0"/>
              <a:t>]=A[</a:t>
            </a:r>
            <a:r>
              <a:rPr lang="ru-RU" sz="2800" dirty="0" smtClean="0"/>
              <a:t>8</a:t>
            </a:r>
            <a:r>
              <a:rPr lang="en-US" sz="2800" dirty="0" smtClean="0"/>
              <a:t>]=</a:t>
            </a:r>
            <a:r>
              <a:rPr lang="ru-RU" sz="2800" dirty="0" smtClean="0"/>
              <a:t>9</a:t>
            </a:r>
            <a:r>
              <a:rPr lang="en-US" sz="2800" dirty="0" smtClean="0"/>
              <a:t>               A[</a:t>
            </a:r>
            <a:r>
              <a:rPr lang="ru-RU" sz="2800" dirty="0" smtClean="0"/>
              <a:t>8</a:t>
            </a:r>
            <a:r>
              <a:rPr lang="en-US" sz="2800" dirty="0" smtClean="0"/>
              <a:t>]=A[10-</a:t>
            </a:r>
            <a:r>
              <a:rPr lang="ru-RU" sz="2800" dirty="0" smtClean="0"/>
              <a:t>8</a:t>
            </a:r>
            <a:r>
              <a:rPr lang="en-US" sz="2800" dirty="0" smtClean="0"/>
              <a:t>]=A[</a:t>
            </a:r>
            <a:r>
              <a:rPr lang="ru-RU" sz="2800" dirty="0" smtClean="0"/>
              <a:t>2</a:t>
            </a:r>
            <a:r>
              <a:rPr lang="en-US" sz="2800" dirty="0" smtClean="0"/>
              <a:t>]=</a:t>
            </a:r>
            <a:r>
              <a:rPr lang="ru-RU" sz="2800" dirty="0" smtClean="0"/>
              <a:t>9</a:t>
            </a:r>
            <a:endParaRPr lang="en-US" sz="2800" dirty="0" smtClean="0"/>
          </a:p>
          <a:p>
            <a:r>
              <a:rPr lang="en-US" sz="2800" dirty="0" smtClean="0"/>
              <a:t>A[</a:t>
            </a:r>
            <a:r>
              <a:rPr lang="ru-RU" sz="2800" dirty="0" smtClean="0"/>
              <a:t>3</a:t>
            </a:r>
            <a:r>
              <a:rPr lang="en-US" sz="2800" dirty="0" smtClean="0"/>
              <a:t>]=A[10-</a:t>
            </a:r>
            <a:r>
              <a:rPr lang="ru-RU" sz="2800" dirty="0" smtClean="0"/>
              <a:t>3</a:t>
            </a:r>
            <a:r>
              <a:rPr lang="en-US" sz="2800" dirty="0" smtClean="0"/>
              <a:t>]=A[</a:t>
            </a:r>
            <a:r>
              <a:rPr lang="ru-RU" sz="2800" dirty="0" smtClean="0"/>
              <a:t>7</a:t>
            </a:r>
            <a:r>
              <a:rPr lang="en-US" sz="2800" dirty="0" smtClean="0"/>
              <a:t>]=</a:t>
            </a:r>
            <a:r>
              <a:rPr lang="ru-RU" sz="2800" dirty="0" smtClean="0"/>
              <a:t>8</a:t>
            </a:r>
            <a:r>
              <a:rPr lang="en-US" sz="2800" dirty="0" smtClean="0"/>
              <a:t>               A[</a:t>
            </a:r>
            <a:r>
              <a:rPr lang="ru-RU" sz="2800" dirty="0" smtClean="0"/>
              <a:t>9</a:t>
            </a:r>
            <a:r>
              <a:rPr lang="en-US" sz="2800" dirty="0" smtClean="0"/>
              <a:t>]=A[10-</a:t>
            </a:r>
            <a:r>
              <a:rPr lang="ru-RU" sz="2800" dirty="0" smtClean="0"/>
              <a:t>9</a:t>
            </a:r>
            <a:r>
              <a:rPr lang="en-US" sz="2800" dirty="0" smtClean="0"/>
              <a:t>]=A[</a:t>
            </a:r>
            <a:r>
              <a:rPr lang="ru-RU" sz="2800" dirty="0" smtClean="0"/>
              <a:t>1</a:t>
            </a:r>
            <a:r>
              <a:rPr lang="en-US" sz="2800" dirty="0" smtClean="0"/>
              <a:t>]=</a:t>
            </a:r>
            <a:r>
              <a:rPr lang="ru-RU" sz="2800" dirty="0" smtClean="0"/>
              <a:t>10</a:t>
            </a:r>
            <a:endParaRPr lang="en-US" sz="2800" dirty="0" smtClean="0"/>
          </a:p>
          <a:p>
            <a:r>
              <a:rPr lang="en-US" sz="2800" dirty="0" smtClean="0"/>
              <a:t>A[</a:t>
            </a:r>
            <a:r>
              <a:rPr lang="ru-RU" sz="2800" dirty="0" smtClean="0"/>
              <a:t>4</a:t>
            </a:r>
            <a:r>
              <a:rPr lang="en-US" sz="2800" dirty="0" smtClean="0"/>
              <a:t>]=A[10-</a:t>
            </a:r>
            <a:r>
              <a:rPr lang="ru-RU" sz="2800" dirty="0" smtClean="0"/>
              <a:t>4</a:t>
            </a:r>
            <a:r>
              <a:rPr lang="en-US" sz="2800" dirty="0" smtClean="0"/>
              <a:t>]=A[</a:t>
            </a:r>
            <a:r>
              <a:rPr lang="ru-RU" sz="2800" dirty="0" smtClean="0"/>
              <a:t>6</a:t>
            </a:r>
            <a:r>
              <a:rPr lang="en-US" sz="2800" dirty="0" smtClean="0"/>
              <a:t>]=</a:t>
            </a:r>
            <a:r>
              <a:rPr lang="ru-RU" sz="2800" dirty="0" smtClean="0"/>
              <a:t>7</a:t>
            </a:r>
            <a:r>
              <a:rPr lang="en-US" sz="2800" dirty="0" smtClean="0"/>
              <a:t>               A[</a:t>
            </a:r>
            <a:r>
              <a:rPr lang="ru-RU" sz="2800" dirty="0" smtClean="0"/>
              <a:t>1</a:t>
            </a:r>
            <a:r>
              <a:rPr lang="en-US" sz="2800" dirty="0" smtClean="0"/>
              <a:t>0]=A[10-</a:t>
            </a:r>
            <a:r>
              <a:rPr lang="ru-RU" sz="2800" dirty="0" smtClean="0"/>
              <a:t>1</a:t>
            </a:r>
            <a:r>
              <a:rPr lang="en-US" sz="2800" dirty="0" smtClean="0"/>
              <a:t>0]=A[0]=1</a:t>
            </a:r>
            <a:r>
              <a:rPr lang="ru-RU" sz="2800" dirty="0" smtClean="0"/>
              <a:t>1</a:t>
            </a:r>
            <a:endParaRPr lang="en-US" sz="2800" dirty="0" smtClean="0"/>
          </a:p>
          <a:p>
            <a:r>
              <a:rPr lang="en-US" sz="2800" dirty="0" smtClean="0"/>
              <a:t>A[5]=A[10-5]=A[5]=6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algn="just"/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64696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В программе описан одномерный целочисленный массив с индексами от 0 </a:t>
            </a:r>
            <a:br>
              <a:rPr lang="ru-RU" sz="2400" b="1" dirty="0" smtClean="0"/>
            </a:br>
            <a:r>
              <a:rPr lang="ru-RU" sz="2400" b="1" dirty="0" smtClean="0"/>
              <a:t>до 10. В приведенном ниже фрагменте программы массив сначала </a:t>
            </a:r>
            <a:r>
              <a:rPr lang="ru-RU" sz="2400" b="1" dirty="0" smtClean="0"/>
              <a:t> заполняется</a:t>
            </a:r>
            <a:r>
              <a:rPr lang="ru-RU" sz="2400" b="1" dirty="0" smtClean="0"/>
              <a:t>, а потом изменяется:</a:t>
            </a:r>
            <a:br>
              <a:rPr lang="ru-RU" sz="2400" b="1" dirty="0" smtClean="0"/>
            </a:br>
            <a:r>
              <a:rPr lang="ru-RU" sz="2400" b="1" dirty="0" smtClean="0"/>
              <a:t>   </a:t>
            </a:r>
            <a:r>
              <a:rPr lang="ru-RU" sz="2400" b="1" dirty="0" err="1" smtClean="0"/>
              <a:t>for</a:t>
            </a:r>
            <a:r>
              <a:rPr lang="ru-RU" sz="2400" b="1" dirty="0" smtClean="0"/>
              <a:t> </a:t>
            </a:r>
            <a:r>
              <a:rPr lang="ru-RU" sz="2400" b="1" dirty="0" smtClean="0"/>
              <a:t>i:=0 </a:t>
            </a:r>
            <a:r>
              <a:rPr lang="ru-RU" sz="2400" b="1" dirty="0" err="1" smtClean="0"/>
              <a:t>to</a:t>
            </a:r>
            <a:r>
              <a:rPr lang="ru-RU" sz="2400" b="1" dirty="0" smtClean="0"/>
              <a:t> 10 </a:t>
            </a:r>
            <a:r>
              <a:rPr lang="ru-RU" sz="2400" b="1" dirty="0" err="1" smtClean="0"/>
              <a:t>do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  A[</a:t>
            </a:r>
            <a:r>
              <a:rPr lang="ru-RU" sz="2400" b="1" dirty="0" err="1" smtClean="0"/>
              <a:t>i</a:t>
            </a:r>
            <a:r>
              <a:rPr lang="ru-RU" sz="2400" b="1" dirty="0" smtClean="0"/>
              <a:t>]:= </a:t>
            </a:r>
            <a:r>
              <a:rPr lang="ru-RU" sz="2400" b="1" dirty="0" err="1" smtClean="0"/>
              <a:t>i</a:t>
            </a:r>
            <a:r>
              <a:rPr lang="ru-RU" sz="2400" b="1" dirty="0" smtClean="0"/>
              <a:t> + 1; </a:t>
            </a:r>
            <a:br>
              <a:rPr lang="ru-RU" sz="2400" b="1" dirty="0" smtClean="0"/>
            </a:br>
            <a:r>
              <a:rPr lang="ru-RU" sz="2400" b="1" dirty="0" smtClean="0"/>
              <a:t>   </a:t>
            </a:r>
            <a:r>
              <a:rPr lang="ru-RU" sz="2400" b="1" dirty="0" err="1" smtClean="0"/>
              <a:t>for</a:t>
            </a:r>
            <a:r>
              <a:rPr lang="ru-RU" sz="2400" b="1" dirty="0" smtClean="0"/>
              <a:t> </a:t>
            </a:r>
            <a:r>
              <a:rPr lang="ru-RU" sz="2400" b="1" dirty="0" smtClean="0"/>
              <a:t>i:=1 </a:t>
            </a:r>
            <a:r>
              <a:rPr lang="ru-RU" sz="2400" b="1" dirty="0" err="1" smtClean="0"/>
              <a:t>to</a:t>
            </a:r>
            <a:r>
              <a:rPr lang="ru-RU" sz="2400" b="1" dirty="0" smtClean="0"/>
              <a:t> 10 </a:t>
            </a:r>
            <a:r>
              <a:rPr lang="ru-RU" sz="2400" b="1" dirty="0" err="1" smtClean="0"/>
              <a:t>do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 smtClean="0"/>
              <a:t>  A[</a:t>
            </a:r>
            <a:r>
              <a:rPr lang="ru-RU" sz="2400" b="1" dirty="0" err="1" smtClean="0"/>
              <a:t>i</a:t>
            </a:r>
            <a:r>
              <a:rPr lang="ru-RU" sz="2400" b="1" dirty="0" smtClean="0"/>
              <a:t>]:= A[i-1]; </a:t>
            </a:r>
            <a:endParaRPr lang="ru-RU" sz="2400" b="1" dirty="0" smtClean="0"/>
          </a:p>
          <a:p>
            <a:endParaRPr lang="ru-RU" sz="2000" dirty="0" smtClean="0"/>
          </a:p>
          <a:p>
            <a:r>
              <a:rPr lang="ru-RU" sz="2800" dirty="0" smtClean="0"/>
              <a:t>Как изменяются элементы этого массива?</a:t>
            </a:r>
            <a:br>
              <a:rPr lang="ru-RU" sz="2800" dirty="0" smtClean="0"/>
            </a:br>
            <a:r>
              <a:rPr lang="ru-RU" sz="2800" dirty="0" smtClean="0"/>
              <a:t>             1) все элементы, кроме последнего, сдвигаются на 1 элемент вправо</a:t>
            </a:r>
            <a:br>
              <a:rPr lang="ru-RU" sz="2800" dirty="0" smtClean="0"/>
            </a:br>
            <a:r>
              <a:rPr lang="ru-RU" sz="2800" dirty="0" smtClean="0"/>
              <a:t>             2) все элементы, кроме первого, сдвигаются на 1 элемент </a:t>
            </a:r>
            <a:r>
              <a:rPr lang="ru-RU" sz="2800" dirty="0" smtClean="0"/>
              <a:t>влево</a:t>
            </a:r>
          </a:p>
          <a:p>
            <a:r>
              <a:rPr lang="ru-RU" sz="2800" dirty="0" smtClean="0"/>
              <a:t>             3) все элементы окажутся равны 1</a:t>
            </a:r>
            <a:br>
              <a:rPr lang="ru-RU" sz="2800" dirty="0" smtClean="0"/>
            </a:br>
            <a:r>
              <a:rPr lang="ru-RU" sz="2800" dirty="0" smtClean="0"/>
              <a:t>             4) все элементы окажутся равны своим индексам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277</Words>
  <Application>Microsoft Office PowerPoint</Application>
  <PresentationFormat>Экран (4:3)</PresentationFormat>
  <Paragraphs>153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Решение задач обработки элементов одномерного массива</vt:lpstr>
      <vt:lpstr>Задача 1 ( вар.1501)</vt:lpstr>
      <vt:lpstr>Слайд 3</vt:lpstr>
      <vt:lpstr>Слайд 4</vt:lpstr>
      <vt:lpstr>Вариант 1502.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обработки элементов одномерного массива</dc:title>
  <dc:creator>Администратор</dc:creator>
  <cp:lastModifiedBy>Администратор</cp:lastModifiedBy>
  <cp:revision>6</cp:revision>
  <dcterms:created xsi:type="dcterms:W3CDTF">2016-02-10T03:19:09Z</dcterms:created>
  <dcterms:modified xsi:type="dcterms:W3CDTF">2016-02-10T04:17:11Z</dcterms:modified>
</cp:coreProperties>
</file>