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FCC5-9214-4677-B609-084DAF3CA89E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7129-F28F-423D-BADF-1ED43028D9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FCC5-9214-4677-B609-084DAF3CA89E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7129-F28F-423D-BADF-1ED43028D9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FCC5-9214-4677-B609-084DAF3CA89E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7129-F28F-423D-BADF-1ED43028D9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FCC5-9214-4677-B609-084DAF3CA89E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7129-F28F-423D-BADF-1ED43028D9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FCC5-9214-4677-B609-084DAF3CA89E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7129-F28F-423D-BADF-1ED43028D9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FCC5-9214-4677-B609-084DAF3CA89E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7129-F28F-423D-BADF-1ED43028D9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FCC5-9214-4677-B609-084DAF3CA89E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7129-F28F-423D-BADF-1ED43028D9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FCC5-9214-4677-B609-084DAF3CA89E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7129-F28F-423D-BADF-1ED43028D9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FCC5-9214-4677-B609-084DAF3CA89E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7129-F28F-423D-BADF-1ED43028D9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FCC5-9214-4677-B609-084DAF3CA89E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7129-F28F-423D-BADF-1ED43028D9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FCC5-9214-4677-B609-084DAF3CA89E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7129-F28F-423D-BADF-1ED43028D9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FFCC5-9214-4677-B609-084DAF3CA89E}" type="datetimeFigureOut">
              <a:rPr lang="ru-RU" smtClean="0"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E7129-F28F-423D-BADF-1ED43028D96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15516" y="1052736"/>
            <a:ext cx="7772400" cy="1500187"/>
          </a:xfrm>
        </p:spPr>
        <p:txBody>
          <a:bodyPr/>
          <a:lstStyle/>
          <a:p>
            <a:r>
              <a:rPr lang="ru-RU" sz="4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над ошибками по итогам проверочной работы</a:t>
            </a:r>
            <a:endParaRPr lang="ru-RU" sz="4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09209-AB85-4FF6-8D07-5AC80EF66691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Задания на переводы чисел в разных с.с.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4860540"/>
          </a:xfrm>
        </p:spPr>
        <p:txBody>
          <a:bodyPr/>
          <a:lstStyle/>
          <a:p>
            <a:r>
              <a:rPr lang="ru-RU" dirty="0" smtClean="0"/>
              <a:t>Из десятичной в др.с.с. делить на основание и записывать остатки от цел. деления: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>
              <a:buNone/>
            </a:pPr>
            <a:r>
              <a:rPr lang="ru-RU" b="1" dirty="0" smtClean="0"/>
              <a:t>                                                     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                                                по таблице</a:t>
            </a:r>
            <a:endParaRPr lang="ru-RU" b="1" dirty="0" smtClean="0"/>
          </a:p>
          <a:p>
            <a:endParaRPr lang="ru-RU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285</a:t>
            </a:r>
            <a:r>
              <a:rPr lang="ru-RU" b="1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?  11D</a:t>
            </a:r>
            <a:r>
              <a:rPr lang="ru-RU" b="1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16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0ED0B-6A2C-4A90-9FAB-DF33D312618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19572" y="3176972"/>
            <a:ext cx="1333500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2"/>
                </a:solidFill>
              </a:rPr>
              <a:t>1</a:t>
            </a:r>
            <a:r>
              <a:rPr lang="en-US" sz="2400" b="1" dirty="0">
                <a:solidFill>
                  <a:schemeClr val="accent2"/>
                </a:solidFill>
              </a:rPr>
              <a:t>0</a:t>
            </a:r>
            <a:r>
              <a:rPr lang="ru-RU" sz="2400" b="1" dirty="0">
                <a:solidFill>
                  <a:schemeClr val="accent2"/>
                </a:solidFill>
              </a:rPr>
              <a:t> 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en-US" sz="2400" b="1" dirty="0">
                <a:solidFill>
                  <a:schemeClr val="accent2"/>
                </a:solidFill>
                <a:sym typeface="Symbol" pitchFamily="18" charset="2"/>
              </a:rPr>
              <a:t>16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55576" y="3753036"/>
            <a:ext cx="1368152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2"/>
                </a:solidFill>
              </a:rPr>
              <a:t>10 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887924" y="3104964"/>
            <a:ext cx="1368152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chemeClr val="accent2"/>
                </a:solidFill>
              </a:rPr>
              <a:t>8 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995936" y="3717032"/>
            <a:ext cx="1368152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chemeClr val="accent2"/>
                </a:solidFill>
              </a:rPr>
              <a:t>16 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5436096" y="2996952"/>
            <a:ext cx="468052" cy="1440160"/>
          </a:xfrm>
          <a:prstGeom prst="rightBrace">
            <a:avLst>
              <a:gd name="adj1" fmla="val 8333"/>
              <a:gd name="adj2" fmla="val 57228"/>
            </a:avLst>
          </a:prstGeom>
          <a:ln w="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allAtOnce" animBg="1"/>
      <p:bldP spid="9" grpId="0" build="allAtOnce" animBg="1"/>
      <p:bldP spid="10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Какое мин. основание?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04764"/>
            <a:ext cx="8435280" cy="4821399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10, 21,201,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1201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666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 125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85A34-17CB-45E9-A70A-B5C05007C9F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Арифметические операции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4104456" cy="187220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1101</a:t>
            </a:r>
            <a:r>
              <a:rPr lang="ru-RU" b="1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*11</a:t>
            </a:r>
            <a:r>
              <a:rPr lang="ru-RU" b="1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1996+BABA=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FFFF+1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85A34-17CB-45E9-A70A-B5C05007C9F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1187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2060" y="3537012"/>
            <a:ext cx="33909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FA533D-4095-4BE9-B0F3-1D2B03752121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58371" name="Прямоугольник 2"/>
          <p:cNvSpPr>
            <a:spLocks noChangeArrowheads="1"/>
          </p:cNvSpPr>
          <p:nvPr/>
        </p:nvSpPr>
        <p:spPr bwMode="auto">
          <a:xfrm>
            <a:off x="250825" y="225425"/>
            <a:ext cx="8713788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/>
              <a:t>А4. В системе с некоторым основанием число 17 записывается как    101. Укажите это основание.</a:t>
            </a:r>
            <a:br>
              <a:rPr lang="ru-RU" sz="2000" b="1" dirty="0"/>
            </a:br>
            <a:endParaRPr lang="ru-RU" sz="2000" b="1" dirty="0"/>
          </a:p>
          <a:p>
            <a:r>
              <a:rPr lang="ru-RU" sz="2000" b="1" dirty="0"/>
              <a:t>               1. 2      2. 3      3. 4      4. 8 </a:t>
            </a:r>
            <a:br>
              <a:rPr lang="ru-RU" sz="2000" b="1" dirty="0"/>
            </a:br>
            <a:endParaRPr lang="ru-RU" sz="2000" b="1" dirty="0"/>
          </a:p>
          <a:p>
            <a:endParaRPr lang="ru-RU" sz="2000" b="1" dirty="0"/>
          </a:p>
          <a:p>
            <a:r>
              <a:rPr lang="ru-RU" sz="2000" b="1" dirty="0"/>
              <a:t>В1. В коробке 31 шар. Из них 12 красных и 17 желтых. </a:t>
            </a:r>
            <a:br>
              <a:rPr lang="ru-RU" sz="2000" b="1" dirty="0"/>
            </a:br>
            <a:r>
              <a:rPr lang="ru-RU" sz="2000" b="1" dirty="0"/>
              <a:t>     В какой системе счисления такое возможно?</a:t>
            </a:r>
          </a:p>
          <a:p>
            <a:endParaRPr lang="ru-RU" sz="2000" b="1" dirty="0">
              <a:cs typeface="Aharoni" pitchFamily="2" charset="-79"/>
            </a:endParaRPr>
          </a:p>
          <a:p>
            <a:r>
              <a:rPr lang="ru-RU" sz="2000" b="1" dirty="0">
                <a:cs typeface="Aharoni" pitchFamily="2" charset="-79"/>
              </a:rPr>
              <a:t>В2. Даны 3 числа. Поставьте их в порядке убывания.</a:t>
            </a:r>
            <a:br>
              <a:rPr lang="ru-RU" sz="2000" b="1" dirty="0">
                <a:cs typeface="Aharoni" pitchFamily="2" charset="-79"/>
              </a:rPr>
            </a:br>
            <a:endParaRPr lang="ru-RU" sz="2000" b="1" dirty="0">
              <a:cs typeface="Aharoni" pitchFamily="2" charset="-79"/>
            </a:endParaRPr>
          </a:p>
          <a:p>
            <a:r>
              <a:rPr lang="ru-RU" sz="2000" b="1" dirty="0">
                <a:cs typeface="Aharoni" pitchFamily="2" charset="-79"/>
              </a:rPr>
              <a:t>       А = 203</a:t>
            </a:r>
            <a:r>
              <a:rPr lang="ru-RU" sz="2000" b="1" baseline="-25000" dirty="0">
                <a:cs typeface="Aharoni" pitchFamily="2" charset="-79"/>
              </a:rPr>
              <a:t>4</a:t>
            </a:r>
            <a:r>
              <a:rPr lang="ru-RU" sz="2000" b="1" dirty="0">
                <a:cs typeface="Aharoni" pitchFamily="2" charset="-79"/>
              </a:rPr>
              <a:t>     В = 10101</a:t>
            </a:r>
            <a:r>
              <a:rPr lang="ru-RU" sz="2000" b="1" baseline="-25000" dirty="0">
                <a:cs typeface="Aharoni" pitchFamily="2" charset="-79"/>
              </a:rPr>
              <a:t>2</a:t>
            </a:r>
            <a:r>
              <a:rPr lang="ru-RU" sz="2000" b="1" dirty="0">
                <a:cs typeface="Aharoni" pitchFamily="2" charset="-79"/>
              </a:rPr>
              <a:t>     С = 135</a:t>
            </a:r>
            <a:r>
              <a:rPr lang="ru-RU" sz="2000" b="1" baseline="-25000" dirty="0">
                <a:cs typeface="Aharoni" pitchFamily="2" charset="-79"/>
              </a:rPr>
              <a:t>6</a:t>
            </a:r>
            <a:endParaRPr lang="ru-RU" sz="2000" b="1" dirty="0">
              <a:cs typeface="Aharoni" pitchFamily="2" charset="-79"/>
            </a:endParaRPr>
          </a:p>
          <a:p>
            <a:endParaRPr lang="ru-RU" sz="2000" b="1" dirty="0"/>
          </a:p>
        </p:txBody>
      </p:sp>
      <p:pic>
        <p:nvPicPr>
          <p:cNvPr id="583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3357563"/>
            <a:ext cx="3900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2038238"/>
          </a:xfrm>
        </p:spPr>
        <p:txBody>
          <a:bodyPr/>
          <a:lstStyle/>
          <a:p>
            <a:pPr algn="l"/>
            <a:r>
              <a:rPr lang="ru-RU" sz="1800" b="1" dirty="0" smtClean="0"/>
              <a:t>В системе с некоторым основанием число 17 записывается как    101. Укажите это основание.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b="1" dirty="0" smtClean="0"/>
              <a:t>             </a:t>
            </a:r>
            <a:r>
              <a:rPr lang="ru-RU" sz="2400" b="1" dirty="0" smtClean="0"/>
              <a:t>  1. 2      2. 3      3. 4      4. 8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85A34-17CB-45E9-A70A-B5C05007C9FC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1198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524" y="2096852"/>
            <a:ext cx="8229600" cy="326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.</a:t>
            </a:r>
            <a:r>
              <a:rPr lang="ru-RU" sz="2400" b="1" dirty="0" smtClean="0"/>
              <a:t>В коробке 31 шар. Из них 12 красных и 17 желтых. </a:t>
            </a:r>
            <a:br>
              <a:rPr lang="ru-RU" sz="2400" b="1" dirty="0" smtClean="0"/>
            </a:br>
            <a:r>
              <a:rPr lang="ru-RU" sz="2400" b="1" dirty="0" smtClean="0"/>
              <a:t>     В какой системе счисления такое возможно?</a:t>
            </a:r>
            <a:br>
              <a:rPr lang="ru-RU" sz="2400" b="1" dirty="0" smtClean="0"/>
            </a:br>
            <a:endParaRPr lang="ru-RU" sz="2400" dirty="0" smtClean="0"/>
          </a:p>
        </p:txBody>
      </p:sp>
      <p:sp>
        <p:nvSpPr>
          <p:cNvPr id="59395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A3247F-88F9-48BE-91A6-8BF2B62CE292}" type="slidenum">
              <a:rPr lang="ru-RU" smtClean="0"/>
              <a:pPr/>
              <a:t>7</a:t>
            </a:fld>
            <a:endParaRPr lang="ru-RU" smtClean="0"/>
          </a:p>
        </p:txBody>
      </p:sp>
      <p:pic>
        <p:nvPicPr>
          <p:cNvPr id="5939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3238" y="1187450"/>
            <a:ext cx="6408737" cy="4087813"/>
          </a:xfrm>
          <a:noFill/>
        </p:spPr>
      </p:pic>
      <p:pic>
        <p:nvPicPr>
          <p:cNvPr id="5939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7875" y="3906838"/>
            <a:ext cx="2016125" cy="264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30F0F2-81F5-4036-918B-3C3F2E934839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60419" name="Прямоугольник 2"/>
          <p:cNvSpPr>
            <a:spLocks noChangeArrowheads="1"/>
          </p:cNvSpPr>
          <p:nvPr/>
        </p:nvSpPr>
        <p:spPr bwMode="auto">
          <a:xfrm>
            <a:off x="250825" y="225425"/>
            <a:ext cx="8713788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А4. В системе с некоторым основанием число 17 записывается как    101. Укажите это основание.</a:t>
            </a:r>
            <a:br>
              <a:rPr lang="ru-RU" sz="2000" b="1"/>
            </a:br>
            <a:endParaRPr lang="ru-RU" sz="2000" b="1"/>
          </a:p>
          <a:p>
            <a:r>
              <a:rPr lang="ru-RU" sz="2000" b="1"/>
              <a:t>               1. 2      2. 3      3. 4      4. 8 </a:t>
            </a:r>
            <a:br>
              <a:rPr lang="ru-RU" sz="2000" b="1"/>
            </a:br>
            <a:endParaRPr lang="ru-RU" sz="2000" b="1"/>
          </a:p>
          <a:p>
            <a:endParaRPr lang="ru-RU" sz="2000" b="1"/>
          </a:p>
          <a:p>
            <a:r>
              <a:rPr lang="ru-RU" sz="2000" b="1"/>
              <a:t>В1. В коробке 31 шар. Из них 12 красных и 17 желтых. </a:t>
            </a:r>
            <a:br>
              <a:rPr lang="ru-RU" sz="2000" b="1"/>
            </a:br>
            <a:r>
              <a:rPr lang="ru-RU" sz="2000" b="1"/>
              <a:t>     В какой системе счисления такое возможно?</a:t>
            </a:r>
          </a:p>
          <a:p>
            <a:endParaRPr lang="ru-RU" sz="2000" b="1">
              <a:cs typeface="Aharoni" pitchFamily="2" charset="-79"/>
            </a:endParaRPr>
          </a:p>
          <a:p>
            <a:r>
              <a:rPr lang="ru-RU" sz="2000" b="1">
                <a:cs typeface="Aharoni" pitchFamily="2" charset="-79"/>
              </a:rPr>
              <a:t>В2. Даны 3 числа. Поставьте их в порядке убывания.</a:t>
            </a:r>
            <a:br>
              <a:rPr lang="ru-RU" sz="2000" b="1">
                <a:cs typeface="Aharoni" pitchFamily="2" charset="-79"/>
              </a:rPr>
            </a:br>
            <a:endParaRPr lang="ru-RU" sz="2000" b="1">
              <a:cs typeface="Aharoni" pitchFamily="2" charset="-79"/>
            </a:endParaRPr>
          </a:p>
          <a:p>
            <a:r>
              <a:rPr lang="ru-RU" sz="2000" b="1">
                <a:cs typeface="Aharoni" pitchFamily="2" charset="-79"/>
              </a:rPr>
              <a:t>       А = 203</a:t>
            </a:r>
            <a:r>
              <a:rPr lang="ru-RU" sz="2000" b="1" baseline="-25000">
                <a:cs typeface="Aharoni" pitchFamily="2" charset="-79"/>
              </a:rPr>
              <a:t>4</a:t>
            </a:r>
            <a:r>
              <a:rPr lang="ru-RU" sz="2000" b="1">
                <a:cs typeface="Aharoni" pitchFamily="2" charset="-79"/>
              </a:rPr>
              <a:t>     В = 10101</a:t>
            </a:r>
            <a:r>
              <a:rPr lang="ru-RU" sz="2000" b="1" baseline="-25000">
                <a:cs typeface="Aharoni" pitchFamily="2" charset="-79"/>
              </a:rPr>
              <a:t>2</a:t>
            </a:r>
            <a:r>
              <a:rPr lang="ru-RU" sz="2000" b="1">
                <a:cs typeface="Aharoni" pitchFamily="2" charset="-79"/>
              </a:rPr>
              <a:t>     С = 135</a:t>
            </a:r>
            <a:r>
              <a:rPr lang="ru-RU" sz="2000" b="1" baseline="-25000">
                <a:cs typeface="Aharoni" pitchFamily="2" charset="-79"/>
              </a:rPr>
              <a:t>6</a:t>
            </a:r>
            <a:endParaRPr lang="ru-RU" sz="2000" b="1">
              <a:cs typeface="Aharoni" pitchFamily="2" charset="-79"/>
            </a:endParaRPr>
          </a:p>
          <a:p>
            <a:endParaRPr lang="ru-RU" sz="2000" b="1"/>
          </a:p>
        </p:txBody>
      </p:sp>
      <p:pic>
        <p:nvPicPr>
          <p:cNvPr id="604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3357563"/>
            <a:ext cx="390048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1" name="TextBox 5"/>
          <p:cNvSpPr txBox="1">
            <a:spLocks noChangeArrowheads="1"/>
          </p:cNvSpPr>
          <p:nvPr/>
        </p:nvSpPr>
        <p:spPr bwMode="auto">
          <a:xfrm>
            <a:off x="6767513" y="3933825"/>
            <a:ext cx="288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</a:t>
            </a:r>
            <a:endParaRPr lang="ru-RU"/>
          </a:p>
        </p:txBody>
      </p:sp>
      <p:sp>
        <p:nvSpPr>
          <p:cNvPr id="60422" name="Прямоугольник 7"/>
          <p:cNvSpPr>
            <a:spLocks noChangeArrowheads="1"/>
          </p:cNvSpPr>
          <p:nvPr/>
        </p:nvSpPr>
        <p:spPr bwMode="auto">
          <a:xfrm>
            <a:off x="6048375" y="4257675"/>
            <a:ext cx="2524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x</a:t>
            </a:r>
            <a:endParaRPr lang="ru-RU"/>
          </a:p>
        </p:txBody>
      </p:sp>
      <p:sp>
        <p:nvSpPr>
          <p:cNvPr id="60423" name="Прямоугольник 8"/>
          <p:cNvSpPr>
            <a:spLocks noChangeArrowheads="1"/>
          </p:cNvSpPr>
          <p:nvPr/>
        </p:nvSpPr>
        <p:spPr bwMode="auto">
          <a:xfrm>
            <a:off x="7380288" y="4545013"/>
            <a:ext cx="300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  <a:endParaRPr lang="ru-RU"/>
          </a:p>
        </p:txBody>
      </p:sp>
      <p:sp>
        <p:nvSpPr>
          <p:cNvPr id="60424" name="Прямоугольник 9"/>
          <p:cNvSpPr>
            <a:spLocks noChangeArrowheads="1"/>
          </p:cNvSpPr>
          <p:nvPr/>
        </p:nvSpPr>
        <p:spPr bwMode="auto">
          <a:xfrm flipH="1" flipV="1">
            <a:off x="8172400" y="4653136"/>
            <a:ext cx="2460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60425" name="TextBox 10"/>
          <p:cNvSpPr txBox="1">
            <a:spLocks noChangeArrowheads="1"/>
          </p:cNvSpPr>
          <p:nvPr/>
        </p:nvSpPr>
        <p:spPr bwMode="auto">
          <a:xfrm>
            <a:off x="6048375" y="5913438"/>
            <a:ext cx="12239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/>
              <a:t>СА</a:t>
            </a:r>
            <a:r>
              <a:rPr lang="ru-RU" b="1" dirty="0" smtClean="0"/>
              <a:t>В</a:t>
            </a:r>
            <a:endParaRPr lang="ru-RU" b="1" dirty="0"/>
          </a:p>
        </p:txBody>
      </p:sp>
      <p:sp>
        <p:nvSpPr>
          <p:cNvPr id="60426" name="TextBox 11"/>
          <p:cNvSpPr txBox="1">
            <a:spLocks noChangeArrowheads="1"/>
          </p:cNvSpPr>
          <p:nvPr/>
        </p:nvSpPr>
        <p:spPr bwMode="auto">
          <a:xfrm>
            <a:off x="6119813" y="5589588"/>
            <a:ext cx="293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130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Задания на переводы чисел в разных с.с.</vt:lpstr>
      <vt:lpstr>Какое мин. основание?</vt:lpstr>
      <vt:lpstr>Арифметические операции</vt:lpstr>
      <vt:lpstr>Слайд 5</vt:lpstr>
      <vt:lpstr>В системе с некоторым основанием число 17 записывается как    101. Укажите это основание.                 1. 2      2. 3      3. 4      4. 8</vt:lpstr>
      <vt:lpstr>.В коробке 31 шар. Из них 12 красных и 17 желтых.       В какой системе счисления такое возможно? 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Администратор</cp:lastModifiedBy>
  <cp:revision>1</cp:revision>
  <dcterms:created xsi:type="dcterms:W3CDTF">2015-10-11T06:48:45Z</dcterms:created>
  <dcterms:modified xsi:type="dcterms:W3CDTF">2015-10-11T06:54:07Z</dcterms:modified>
</cp:coreProperties>
</file>